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6858000" cy="9144000"/>
  <p:embeddedFontLst>
    <p:embeddedFont>
      <p:font typeface="Nunit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Nunito-bold.fntdata"/><Relationship Id="rId10" Type="http://schemas.openxmlformats.org/officeDocument/2006/relationships/slide" Target="slides/slide5.xml"/><Relationship Id="rId21" Type="http://schemas.openxmlformats.org/officeDocument/2006/relationships/font" Target="fonts/Nunito-regular.fntdata"/><Relationship Id="rId13" Type="http://schemas.openxmlformats.org/officeDocument/2006/relationships/slide" Target="slides/slide8.xml"/><Relationship Id="rId24" Type="http://schemas.openxmlformats.org/officeDocument/2006/relationships/font" Target="fonts/Nunito-boldItalic.fntdata"/><Relationship Id="rId12" Type="http://schemas.openxmlformats.org/officeDocument/2006/relationships/slide" Target="slides/slide7.xml"/><Relationship Id="rId23" Type="http://schemas.openxmlformats.org/officeDocument/2006/relationships/font" Target="fonts/Nuni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3e04f0e75d_0_1946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3e04f0e75d_0_19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3e04f0e75d_0_1962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3e04f0e75d_0_19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3e04f0e75d_0_1951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3e04f0e75d_0_19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3e04f0e75d_0_1956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3e04f0e75d_0_19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3e04f0e75d_0_1971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3e04f0e75d_0_19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3e04f0e75d_0_1987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3e04f0e75d_0_19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3e04f0e75d_0_54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3e04f0e75d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3e04f0e75d_0_1900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3e04f0e75d_0_19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3e04f0e75d_0_1906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3e04f0e75d_0_19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3e04f0e75d_0_1916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3e04f0e75d_0_19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3e04f0e75d_0_1921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3e04f0e75d_0_19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3e04f0e75d_0_1926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3e04f0e75d_0_19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3e04f0e75d_0_1936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3e04f0e75d_0_19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3e04f0e75d_0_1941:notes"/>
          <p:cNvSpPr/>
          <p:nvPr>
            <p:ph idx="2" type="sldImg"/>
          </p:nvPr>
        </p:nvSpPr>
        <p:spPr>
          <a:xfrm>
            <a:off x="1143304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3e04f0e75d_0_19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-100"/>
            <a:ext cx="4085100" cy="27369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790"/>
            <a:ext cx="2250363" cy="1392365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790"/>
            <a:ext cx="2250363" cy="1392365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6784"/>
            <a:ext cx="1851282" cy="1002839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5623802"/>
            <a:ext cx="2389068" cy="123431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5407536"/>
            <a:ext cx="2795414" cy="1444382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2430444"/>
            <a:ext cx="5361300" cy="193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4550878"/>
            <a:ext cx="5361300" cy="6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3778767"/>
            <a:ext cx="3574800" cy="30792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5492768"/>
            <a:ext cx="2520952" cy="1365553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3"/>
            <a:ext cx="2795414" cy="1444382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845133"/>
            <a:ext cx="6372300" cy="183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3818467"/>
            <a:ext cx="6372300" cy="85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3079200"/>
            <a:ext cx="4386900" cy="37788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5281486"/>
            <a:ext cx="2910145" cy="1576482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3"/>
            <a:ext cx="2795414" cy="1444382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2328133"/>
            <a:ext cx="5377500" cy="219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2654300"/>
            <a:ext cx="7505700" cy="32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2654300"/>
            <a:ext cx="3686100" cy="32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2654300"/>
            <a:ext cx="3686100" cy="32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1127467"/>
            <a:ext cx="3709200" cy="184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3092067"/>
            <a:ext cx="3709200" cy="282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3764192"/>
            <a:ext cx="7369200" cy="30891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2072150"/>
            <a:ext cx="5560500" cy="47859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"/>
            <a:ext cx="2251347" cy="1391229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6029501"/>
            <a:ext cx="1593306" cy="822734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657"/>
            <a:ext cx="3257455" cy="1681990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734861"/>
            <a:ext cx="6366900" cy="338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1127467"/>
            <a:ext cx="6424200" cy="93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2067600"/>
            <a:ext cx="58599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3289400"/>
            <a:ext cx="5859900" cy="279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5551333"/>
            <a:ext cx="7415100" cy="806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1858703" y="2430444"/>
            <a:ext cx="5361300" cy="193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Putting On</a:t>
            </a:r>
            <a:br>
              <a:rPr lang="en"/>
            </a:br>
            <a:r>
              <a:rPr lang="en"/>
              <a:t>Christ</a:t>
            </a:r>
            <a:endParaRPr/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1858700" y="4550878"/>
            <a:ext cx="5361300" cy="6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2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Armor - Feet Shod</a:t>
            </a:r>
            <a:endParaRPr b="1"/>
          </a:p>
        </p:txBody>
      </p:sp>
      <p:pic>
        <p:nvPicPr>
          <p:cNvPr id="184" name="Google Shape;18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800" y="1103750"/>
            <a:ext cx="4934399" cy="546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Armor - Shield</a:t>
            </a:r>
            <a:endParaRPr b="1"/>
          </a:p>
        </p:txBody>
      </p:sp>
      <p:pic>
        <p:nvPicPr>
          <p:cNvPr id="190" name="Google Shape;19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9475" y="988125"/>
            <a:ext cx="5045049" cy="558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Armor - Helmet</a:t>
            </a:r>
            <a:endParaRPr b="1"/>
          </a:p>
        </p:txBody>
      </p:sp>
      <p:pic>
        <p:nvPicPr>
          <p:cNvPr id="196" name="Google Shape;19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9487" y="1152801"/>
            <a:ext cx="4805026" cy="5323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5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Armor - Sword</a:t>
            </a:r>
            <a:endParaRPr b="1"/>
          </a:p>
        </p:txBody>
      </p:sp>
      <p:pic>
        <p:nvPicPr>
          <p:cNvPr id="202" name="Google Shape;20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1000" y="1151125"/>
            <a:ext cx="4822000" cy="534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6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Armor - Whole</a:t>
            </a:r>
            <a:endParaRPr b="1"/>
          </a:p>
        </p:txBody>
      </p:sp>
      <p:pic>
        <p:nvPicPr>
          <p:cNvPr id="208" name="Google Shape;20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4550" y="1128224"/>
            <a:ext cx="4954900" cy="53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7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</a:t>
            </a:r>
            <a:endParaRPr b="1"/>
          </a:p>
        </p:txBody>
      </p:sp>
      <p:sp>
        <p:nvSpPr>
          <p:cNvPr id="214" name="Google Shape;214;p27"/>
          <p:cNvSpPr txBox="1"/>
          <p:nvPr>
            <p:ph idx="1" type="body"/>
          </p:nvPr>
        </p:nvSpPr>
        <p:spPr>
          <a:xfrm>
            <a:off x="329050" y="1056925"/>
            <a:ext cx="8305800" cy="54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●"/>
            </a:pPr>
            <a:r>
              <a:rPr b="1" lang="en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Christ</a:t>
            </a:r>
            <a:endParaRPr b="1"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●"/>
            </a:pPr>
            <a:r>
              <a:rPr b="1" lang="en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 Man</a:t>
            </a:r>
            <a:endParaRPr b="1"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●"/>
            </a:pPr>
            <a:r>
              <a:rPr b="1" lang="en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Armor of God</a:t>
            </a:r>
            <a:endParaRPr b="1"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b="1" lang="en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James 1:21-2</a:t>
            </a:r>
            <a:r>
              <a:rPr b="1" lang="en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</a:pPr>
            <a:r>
              <a:rPr lang="en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 aside all filthiness and wickedness</a:t>
            </a:r>
            <a:endParaRPr sz="1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</a:pPr>
            <a:r>
              <a:rPr lang="en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Receive the word, which is able to save your souls</a:t>
            </a:r>
            <a:endParaRPr sz="1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</a:pPr>
            <a:r>
              <a:rPr lang="en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 doers of the word</a:t>
            </a:r>
            <a:endParaRPr sz="1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</a:pPr>
            <a:r>
              <a:rPr lang="en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Look in the mirror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5" name="Google Shape;21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9851" y="267375"/>
            <a:ext cx="3695090" cy="326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</a:t>
            </a:r>
            <a:endParaRPr/>
          </a:p>
        </p:txBody>
      </p:sp>
      <p:pic>
        <p:nvPicPr>
          <p:cNvPr id="135" name="Google Shape;13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0940" y="1774176"/>
            <a:ext cx="3431813" cy="4566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7075" y="1774174"/>
            <a:ext cx="4007150" cy="4566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/>
          <p:nvPr>
            <p:ph type="title"/>
          </p:nvPr>
        </p:nvSpPr>
        <p:spPr>
          <a:xfrm>
            <a:off x="819150" y="478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Christ</a:t>
            </a:r>
            <a:endParaRPr b="1"/>
          </a:p>
        </p:txBody>
      </p:sp>
      <p:sp>
        <p:nvSpPr>
          <p:cNvPr id="142" name="Google Shape;142;p15"/>
          <p:cNvSpPr txBox="1"/>
          <p:nvPr>
            <p:ph idx="1" type="body"/>
          </p:nvPr>
        </p:nvSpPr>
        <p:spPr>
          <a:xfrm>
            <a:off x="561600" y="1158350"/>
            <a:ext cx="8020800" cy="491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Romans 13:11-14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●"/>
            </a:pPr>
            <a:r>
              <a:rPr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Put on the armor of light, walk properly as in the day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●"/>
            </a:pPr>
            <a:r>
              <a:rPr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Put on the Lord Jesus Christ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Galatians 3:26-29</a:t>
            </a:r>
            <a:br>
              <a:rPr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as many of you as were </a:t>
            </a:r>
            <a:r>
              <a:rPr b="1"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baptized </a:t>
            </a:r>
            <a:r>
              <a:rPr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into Christ have </a:t>
            </a:r>
            <a:r>
              <a:rPr b="1"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put on Christ</a:t>
            </a:r>
            <a:r>
              <a:rPr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Christ</a:t>
            </a:r>
            <a:endParaRPr b="1"/>
          </a:p>
        </p:txBody>
      </p:sp>
      <p:sp>
        <p:nvSpPr>
          <p:cNvPr id="148" name="Google Shape;148;p16"/>
          <p:cNvSpPr txBox="1"/>
          <p:nvPr>
            <p:ph idx="1" type="body"/>
          </p:nvPr>
        </p:nvSpPr>
        <p:spPr>
          <a:xfrm>
            <a:off x="526525" y="1158350"/>
            <a:ext cx="8108400" cy="46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Romans 6:3-6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many of </a:t>
            </a:r>
            <a:r>
              <a:rPr b="1"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 as were baptized into Christ Jesus were baptized into His death</a:t>
            </a: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are </a:t>
            </a:r>
            <a:r>
              <a:rPr b="1"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buried with</a:t>
            </a: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Him through baptism into death</a:t>
            </a: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Christ was raised, </a:t>
            </a:r>
            <a:r>
              <a:rPr b="1"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also should walk in newness of life. </a:t>
            </a:r>
            <a:endParaRPr b="1"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b="1"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old man was crucified with Him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longer slaves to sin</a:t>
            </a:r>
            <a:b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Peter 3:18-22</a:t>
            </a:r>
            <a:endParaRPr b="1"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being put to death in the flesh but made alive in the spirit, 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</a:t>
            </a:r>
            <a:r>
              <a:rPr b="1" lang="en"/>
              <a:t>The New Man</a:t>
            </a:r>
            <a:endParaRPr b="1"/>
          </a:p>
        </p:txBody>
      </p:sp>
      <p:sp>
        <p:nvSpPr>
          <p:cNvPr id="154" name="Google Shape;154;p17"/>
          <p:cNvSpPr txBox="1"/>
          <p:nvPr>
            <p:ph idx="1" type="body"/>
          </p:nvPr>
        </p:nvSpPr>
        <p:spPr>
          <a:xfrm>
            <a:off x="526525" y="1158350"/>
            <a:ext cx="8108400" cy="46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b="1" lang="en" sz="22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Ephesians 4:17-24</a:t>
            </a:r>
            <a:endParaRPr b="1" sz="2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Put off the old man</a:t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Be renewed in the spirit of your mind</a:t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Put on the new man</a:t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b="1" lang="en" sz="22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2 Peter 1:5-9</a:t>
            </a:r>
            <a:endParaRPr b="1" sz="2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Add to your faith</a:t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Goodness, Knowledge, Self-control, Perseverance</a:t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Godliness, mutual affection, love</a:t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The New Man</a:t>
            </a:r>
            <a:endParaRPr b="1"/>
          </a:p>
        </p:txBody>
      </p:sp>
      <p:sp>
        <p:nvSpPr>
          <p:cNvPr id="160" name="Google Shape;160;p18"/>
          <p:cNvSpPr txBox="1"/>
          <p:nvPr>
            <p:ph idx="1" type="body"/>
          </p:nvPr>
        </p:nvSpPr>
        <p:spPr>
          <a:xfrm>
            <a:off x="526525" y="1158350"/>
            <a:ext cx="8108400" cy="46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b="1"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 3:1-17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Raised with Christ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Seek things above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Set minds on things above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Put to death earthly things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Put away: anger, wrath, malice, slander, and obscene talk from your mouth.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Put on the new self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Put on compassion, kindness, humility, meekness, and patienc</a:t>
            </a: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e, forgiveness, love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9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Armor</a:t>
            </a:r>
            <a:endParaRPr b="1"/>
          </a:p>
        </p:txBody>
      </p:sp>
      <p:sp>
        <p:nvSpPr>
          <p:cNvPr id="166" name="Google Shape;166;p19"/>
          <p:cNvSpPr txBox="1"/>
          <p:nvPr>
            <p:ph idx="1" type="body"/>
          </p:nvPr>
        </p:nvSpPr>
        <p:spPr>
          <a:xfrm>
            <a:off x="526525" y="1158350"/>
            <a:ext cx="8108400" cy="46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●"/>
            </a:pPr>
            <a:r>
              <a:rPr b="1"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Romans 13:12 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○"/>
            </a:pPr>
            <a:r>
              <a:rPr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night is far spent, the day is at hand. Therefore let us cast off the works of darkness, and let us put on the </a:t>
            </a:r>
            <a:r>
              <a:rPr b="1"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armor of light.</a:t>
            </a:r>
            <a:endParaRPr b="1"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●"/>
            </a:pPr>
            <a:r>
              <a:rPr b="1"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Eph 6:10-18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○"/>
            </a:pPr>
            <a:r>
              <a:rPr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V10. Put on the whole armor of God…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○"/>
            </a:pPr>
            <a:r>
              <a:rPr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14…having girded your </a:t>
            </a:r>
            <a:r>
              <a:rPr b="1"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waist with truth</a:t>
            </a:r>
            <a:r>
              <a:rPr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having </a:t>
            </a:r>
            <a:r>
              <a:rPr b="1"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put on the breastplate of righteousness</a:t>
            </a:r>
            <a:r>
              <a:rPr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15 and having shod your </a:t>
            </a:r>
            <a:r>
              <a:rPr b="1"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feet with the preparation of the gospel</a:t>
            </a:r>
            <a:r>
              <a:rPr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peace; 16 above all, taking the </a:t>
            </a:r>
            <a:r>
              <a:rPr b="1"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shield of faith</a:t>
            </a:r>
            <a:r>
              <a:rPr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with which you will be able to quench all the fiery darts of the wicked one. 17 And take the </a:t>
            </a:r>
            <a:r>
              <a:rPr b="1"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helmet of salvation</a:t>
            </a:r>
            <a:r>
              <a:rPr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and the </a:t>
            </a:r>
            <a:r>
              <a:rPr b="1"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sword of the Spirit</a:t>
            </a:r>
            <a:r>
              <a:rPr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which is the word of God; 18 praying always with all </a:t>
            </a:r>
            <a:r>
              <a:rPr b="1"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prayer and supplication</a:t>
            </a:r>
            <a:r>
              <a:rPr lang="en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the Spirit, being watchful to this end with all perseverance and supplication for all the saints.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0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Armor - Belt/Waistband</a:t>
            </a:r>
            <a:endParaRPr b="1"/>
          </a:p>
        </p:txBody>
      </p:sp>
      <p:pic>
        <p:nvPicPr>
          <p:cNvPr id="172" name="Google Shape;17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4563" y="1053650"/>
            <a:ext cx="4954875" cy="548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/>
          <p:nvPr>
            <p:ph type="title"/>
          </p:nvPr>
        </p:nvSpPr>
        <p:spPr>
          <a:xfrm>
            <a:off x="819150" y="447092"/>
            <a:ext cx="7505700" cy="12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Put on: Armor - Breastplate</a:t>
            </a:r>
            <a:endParaRPr b="1"/>
          </a:p>
        </p:txBody>
      </p:sp>
      <p:pic>
        <p:nvPicPr>
          <p:cNvPr id="178" name="Google Shape;17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7050" y="1017950"/>
            <a:ext cx="5049825" cy="547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