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Graphik Light"/>
        <a:ea typeface="Graphik Light"/>
        <a:cs typeface="Graphik Light"/>
        <a:sym typeface="Graphik Light"/>
      </a:defRPr>
    </a:lvl1pPr>
    <a:lvl2pPr marL="0" marR="0" indent="4572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Graphik Light"/>
        <a:ea typeface="Graphik Light"/>
        <a:cs typeface="Graphik Light"/>
        <a:sym typeface="Graphik Light"/>
      </a:defRPr>
    </a:lvl2pPr>
    <a:lvl3pPr marL="0" marR="0" indent="9144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Graphik Light"/>
        <a:ea typeface="Graphik Light"/>
        <a:cs typeface="Graphik Light"/>
        <a:sym typeface="Graphik Light"/>
      </a:defRPr>
    </a:lvl3pPr>
    <a:lvl4pPr marL="0" marR="0" indent="13716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Graphik Light"/>
        <a:ea typeface="Graphik Light"/>
        <a:cs typeface="Graphik Light"/>
        <a:sym typeface="Graphik Light"/>
      </a:defRPr>
    </a:lvl4pPr>
    <a:lvl5pPr marL="0" marR="0" indent="18288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Graphik Light"/>
        <a:ea typeface="Graphik Light"/>
        <a:cs typeface="Graphik Light"/>
        <a:sym typeface="Graphik Light"/>
      </a:defRPr>
    </a:lvl5pPr>
    <a:lvl6pPr marL="0" marR="0" indent="22860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Graphik Light"/>
        <a:ea typeface="Graphik Light"/>
        <a:cs typeface="Graphik Light"/>
        <a:sym typeface="Graphik Light"/>
      </a:defRPr>
    </a:lvl6pPr>
    <a:lvl7pPr marL="0" marR="0" indent="27432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Graphik Light"/>
        <a:ea typeface="Graphik Light"/>
        <a:cs typeface="Graphik Light"/>
        <a:sym typeface="Graphik Light"/>
      </a:defRPr>
    </a:lvl7pPr>
    <a:lvl8pPr marL="0" marR="0" indent="32004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Graphik Light"/>
        <a:ea typeface="Graphik Light"/>
        <a:cs typeface="Graphik Light"/>
        <a:sym typeface="Graphik Light"/>
      </a:defRPr>
    </a:lvl8pPr>
    <a:lvl9pPr marL="0" marR="0" indent="36576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Graphik Light"/>
        <a:ea typeface="Graphik Light"/>
        <a:cs typeface="Graphik Light"/>
        <a:sym typeface="Graphik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D5D5D5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D5D5D5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357243"/>
              <a:satOff val="7293"/>
              <a:lumOff val="8906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D5D5D5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3">
              <a:satOff val="1412"/>
              <a:lumOff val="16412"/>
            </a:schemeClr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>
                  <a:satOff val="1412"/>
                  <a:lumOff val="16412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6E937E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FFF171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A51B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E1A84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103425"/>
              <a:satOff val="-7243"/>
              <a:lumOff val="9921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chemeClr val="accent5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5">
              <a:lumOff val="-14283"/>
            </a:schemeClr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5">
                  <a:lumOff val="-1428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5">
              <a:satOff val="-6299"/>
              <a:lumOff val="-32309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5D5D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6500" y="12268950"/>
            <a:ext cx="21971000" cy="660401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spcBef>
                <a:spcPts val="0"/>
              </a:spcBef>
              <a:buSzTx/>
              <a:buNone/>
              <a:defRPr sz="3300">
                <a:latin typeface="Produkt Light"/>
                <a:ea typeface="Produkt Light"/>
                <a:cs typeface="Produkt Light"/>
                <a:sym typeface="Produkt Light"/>
              </a:defRPr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Body Level One…"/>
          <p:cNvSpPr txBox="1"/>
          <p:nvPr>
            <p:ph type="body" sz="quarter" idx="1" hasCustomPrompt="1"/>
          </p:nvPr>
        </p:nvSpPr>
        <p:spPr>
          <a:xfrm>
            <a:off x="1206500" y="7353300"/>
            <a:ext cx="21971000" cy="2006600"/>
          </a:xfrm>
          <a:prstGeom prst="rect">
            <a:avLst/>
          </a:prstGeom>
        </p:spPr>
        <p:txBody>
          <a:bodyPr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1pPr>
            <a:lvl2pPr marL="0" indent="4572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2pPr>
            <a:lvl3pPr marL="0" indent="9144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3pPr>
            <a:lvl4pPr marL="0" indent="13716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4pPr>
            <a:lvl5pPr marL="0" indent="18288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" name="Presentation Title"/>
          <p:cNvSpPr txBox="1"/>
          <p:nvPr>
            <p:ph type="title" hasCustomPrompt="1"/>
          </p:nvPr>
        </p:nvSpPr>
        <p:spPr>
          <a:xfrm>
            <a:off x="1206500" y="2616200"/>
            <a:ext cx="21971004" cy="4648200"/>
          </a:xfrm>
          <a:prstGeom prst="rect">
            <a:avLst/>
          </a:prstGeom>
        </p:spPr>
        <p:txBody>
          <a:bodyPr anchor="b"/>
          <a:lstStyle>
            <a:lvl1pPr defTabSz="355600">
              <a:defRPr spc="-119" sz="120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Subtitle"/>
          <p:cNvSpPr txBox="1"/>
          <p:nvPr>
            <p:ph type="body" sz="quarter" idx="21" hasCustomPrompt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1pPr>
          </a:lstStyle>
          <a:p>
            <a:pPr/>
            <a:r>
              <a:t>Slide Subtitle</a:t>
            </a:r>
          </a:p>
        </p:txBody>
      </p:sp>
      <p:sp>
        <p:nvSpPr>
          <p:cNvPr id="100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Subtitle"/>
          <p:cNvSpPr txBox="1"/>
          <p:nvPr>
            <p:ph type="body" sz="quarter" idx="21" hasCustomPrompt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1pPr>
          </a:lstStyle>
          <a:p>
            <a:pPr/>
            <a:r>
              <a:t>Agenda Subtitle</a:t>
            </a:r>
          </a:p>
        </p:txBody>
      </p:sp>
      <p:sp>
        <p:nvSpPr>
          <p:cNvPr id="109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spcBef>
                <a:spcPts val="6000"/>
              </a:spcBef>
              <a:buSzTx/>
              <a:buNone/>
              <a:defRPr sz="5000"/>
            </a:lvl1pPr>
            <a:lvl2pPr marL="0" indent="457200">
              <a:spcBef>
                <a:spcPts val="6000"/>
              </a:spcBef>
              <a:buSzTx/>
              <a:buNone/>
              <a:defRPr sz="5000"/>
            </a:lvl2pPr>
            <a:lvl3pPr marL="0" indent="914400">
              <a:spcBef>
                <a:spcPts val="6000"/>
              </a:spcBef>
              <a:buSzTx/>
              <a:buNone/>
              <a:defRPr sz="5000"/>
            </a:lvl3pPr>
            <a:lvl4pPr marL="0" indent="1371600">
              <a:spcBef>
                <a:spcPts val="6000"/>
              </a:spcBef>
              <a:buSzTx/>
              <a:buNone/>
              <a:defRPr sz="5000"/>
            </a:lvl4pPr>
            <a:lvl5pPr marL="0" indent="1828800">
              <a:spcBef>
                <a:spcPts val="6000"/>
              </a:spcBef>
              <a:buSzTx/>
              <a:buNone/>
              <a:defRPr sz="50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0" name="Agenda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/>
          <p:nvPr>
            <p:ph type="body" sz="half" idx="1" hasCustomPrompt="1"/>
          </p:nvPr>
        </p:nvSpPr>
        <p:spPr>
          <a:xfrm>
            <a:off x="1206500" y="4191000"/>
            <a:ext cx="21971000" cy="40894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19" sz="12000">
                <a:latin typeface="+mn-lt"/>
                <a:ea typeface="+mn-ea"/>
                <a:cs typeface="+mn-cs"/>
                <a:sym typeface="Produkt Extralight"/>
              </a:defRPr>
            </a:lvl1pPr>
            <a:lvl2pPr marL="0" indent="45720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19" sz="12000">
                <a:latin typeface="+mn-lt"/>
                <a:ea typeface="+mn-ea"/>
                <a:cs typeface="+mn-cs"/>
                <a:sym typeface="Produkt Extralight"/>
              </a:defRPr>
            </a:lvl2pPr>
            <a:lvl3pPr marL="0" indent="91440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19" sz="12000">
                <a:latin typeface="+mn-lt"/>
                <a:ea typeface="+mn-ea"/>
                <a:cs typeface="+mn-cs"/>
                <a:sym typeface="Produkt Extralight"/>
              </a:defRPr>
            </a:lvl3pPr>
            <a:lvl4pPr marL="0" indent="137160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19" sz="12000">
                <a:latin typeface="+mn-lt"/>
                <a:ea typeface="+mn-ea"/>
                <a:cs typeface="+mn-cs"/>
                <a:sym typeface="Produkt Extralight"/>
              </a:defRPr>
            </a:lvl4pPr>
            <a:lvl5pPr marL="0" indent="182880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19" sz="12000">
                <a:latin typeface="+mn-lt"/>
                <a:ea typeface="+mn-ea"/>
                <a:cs typeface="+mn-cs"/>
                <a:sym typeface="Produkt Extralight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/>
          <p:nvPr>
            <p:ph type="body" idx="1" hasCustomPrompt="1"/>
          </p:nvPr>
        </p:nvSpPr>
        <p:spPr>
          <a:xfrm>
            <a:off x="1206500" y="1206500"/>
            <a:ext cx="21971000" cy="7353300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750" sz="35000">
                <a:latin typeface="+mn-lt"/>
                <a:ea typeface="+mn-ea"/>
                <a:cs typeface="+mn-cs"/>
                <a:sym typeface="Produkt Extralight"/>
              </a:defRPr>
            </a:lvl1pPr>
            <a:lvl2pPr marL="0" indent="45720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750" sz="35000">
                <a:latin typeface="+mn-lt"/>
                <a:ea typeface="+mn-ea"/>
                <a:cs typeface="+mn-cs"/>
                <a:sym typeface="Produkt Extralight"/>
              </a:defRPr>
            </a:lvl2pPr>
            <a:lvl3pPr marL="0" indent="91440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750" sz="35000">
                <a:latin typeface="+mn-lt"/>
                <a:ea typeface="+mn-ea"/>
                <a:cs typeface="+mn-cs"/>
                <a:sym typeface="Produkt Extralight"/>
              </a:defRPr>
            </a:lvl3pPr>
            <a:lvl4pPr marL="0" indent="137160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750" sz="35000">
                <a:latin typeface="+mn-lt"/>
                <a:ea typeface="+mn-ea"/>
                <a:cs typeface="+mn-cs"/>
                <a:sym typeface="Produkt Extralight"/>
              </a:defRPr>
            </a:lvl4pPr>
            <a:lvl5pPr marL="0" indent="182880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750" sz="35000">
                <a:latin typeface="+mn-lt"/>
                <a:ea typeface="+mn-ea"/>
                <a:cs typeface="+mn-cs"/>
                <a:sym typeface="Produkt Extralight"/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Fact information"/>
          <p:cNvSpPr txBox="1"/>
          <p:nvPr>
            <p:ph type="body" sz="quarter" idx="21" hasCustomPrompt="1"/>
          </p:nvPr>
        </p:nvSpPr>
        <p:spPr>
          <a:xfrm>
            <a:off x="1206500" y="8128000"/>
            <a:ext cx="21971000" cy="10795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90000"/>
              </a:lnSpc>
              <a:spcBef>
                <a:spcPts val="0"/>
              </a:spcBef>
              <a:buSzTx/>
              <a:buNone/>
              <a:defRPr spc="-55" sz="5500">
                <a:latin typeface="+mn-lt"/>
                <a:ea typeface="+mn-ea"/>
                <a:cs typeface="+mn-cs"/>
                <a:sym typeface="Produkt Extralight"/>
              </a:defRPr>
            </a:lvl1pPr>
          </a:lstStyle>
          <a:p>
            <a:pPr/>
            <a:r>
              <a:t>Fact information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/>
          <p:nvPr>
            <p:ph type="body" sz="quarter" idx="21" hasCustomPrompt="1"/>
          </p:nvPr>
        </p:nvSpPr>
        <p:spPr>
          <a:xfrm>
            <a:off x="5461000" y="9563100"/>
            <a:ext cx="13728700" cy="6985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spcBef>
                <a:spcPts val="0"/>
              </a:spcBef>
              <a:buSzTx/>
              <a:buNone/>
              <a:defRPr sz="3600">
                <a:latin typeface="Produkt Light"/>
                <a:ea typeface="Produkt Light"/>
                <a:cs typeface="Produkt Light"/>
                <a:sym typeface="Produkt Light"/>
              </a:defRPr>
            </a:lvl1pPr>
          </a:lstStyle>
          <a:p>
            <a:pPr/>
            <a:r>
              <a:t>Attribution</a:t>
            </a:r>
          </a:p>
        </p:txBody>
      </p:sp>
      <p:sp>
        <p:nvSpPr>
          <p:cNvPr id="136" name="Body Level One…"/>
          <p:cNvSpPr txBox="1"/>
          <p:nvPr>
            <p:ph type="body" sz="quarter" idx="1" hasCustomPrompt="1"/>
          </p:nvPr>
        </p:nvSpPr>
        <p:spPr>
          <a:xfrm>
            <a:off x="5194300" y="4165600"/>
            <a:ext cx="13995400" cy="4432300"/>
          </a:xfrm>
          <a:prstGeom prst="rect">
            <a:avLst/>
          </a:prstGeom>
        </p:spPr>
        <p:txBody>
          <a:bodyPr anchor="b"/>
          <a:lstStyle>
            <a:lvl1pPr marL="254000" indent="-254000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93" sz="9300">
                <a:latin typeface="+mn-lt"/>
                <a:ea typeface="+mn-ea"/>
                <a:cs typeface="+mn-cs"/>
                <a:sym typeface="Produkt Extralight"/>
              </a:defRPr>
            </a:lvl1pPr>
            <a:lvl2pPr marL="254000" indent="203200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93" sz="9300">
                <a:latin typeface="+mn-lt"/>
                <a:ea typeface="+mn-ea"/>
                <a:cs typeface="+mn-cs"/>
                <a:sym typeface="Produkt Extralight"/>
              </a:defRPr>
            </a:lvl2pPr>
            <a:lvl3pPr marL="254000" indent="660400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93" sz="9300">
                <a:latin typeface="+mn-lt"/>
                <a:ea typeface="+mn-ea"/>
                <a:cs typeface="+mn-cs"/>
                <a:sym typeface="Produkt Extralight"/>
              </a:defRPr>
            </a:lvl3pPr>
            <a:lvl4pPr marL="254000" indent="1117600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93" sz="9300">
                <a:latin typeface="+mn-lt"/>
                <a:ea typeface="+mn-ea"/>
                <a:cs typeface="+mn-cs"/>
                <a:sym typeface="Produkt Extralight"/>
              </a:defRPr>
            </a:lvl4pPr>
            <a:lvl5pPr marL="254000" indent="1574800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93" sz="9300">
                <a:latin typeface="+mn-lt"/>
                <a:ea typeface="+mn-ea"/>
                <a:cs typeface="+mn-cs"/>
                <a:sym typeface="Produkt Extralight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lose-up of a curved, white, layered pattern"/>
          <p:cNvSpPr/>
          <p:nvPr>
            <p:ph type="pic" sz="quarter" idx="21"/>
          </p:nvPr>
        </p:nvSpPr>
        <p:spPr>
          <a:xfrm>
            <a:off x="1257300" y="3213100"/>
            <a:ext cx="7289800" cy="7289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Close-up of a layered pattern of gray stone"/>
          <p:cNvSpPr/>
          <p:nvPr>
            <p:ph type="pic" sz="quarter" idx="22"/>
          </p:nvPr>
        </p:nvSpPr>
        <p:spPr>
          <a:xfrm>
            <a:off x="7353300" y="3632200"/>
            <a:ext cx="9677400" cy="6451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Close-up of a white ribbed pattern"/>
          <p:cNvSpPr/>
          <p:nvPr>
            <p:ph type="pic" sz="quarter" idx="23"/>
          </p:nvPr>
        </p:nvSpPr>
        <p:spPr>
          <a:xfrm>
            <a:off x="14621933" y="3632200"/>
            <a:ext cx="9677401" cy="64572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Angular, futuristic, white corridor with shadows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uturistic, curved, white structure"/>
          <p:cNvSpPr/>
          <p:nvPr>
            <p:ph type="pic" idx="21"/>
          </p:nvPr>
        </p:nvSpPr>
        <p:spPr>
          <a:xfrm>
            <a:off x="0" y="-5397500"/>
            <a:ext cx="27190700" cy="203930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Author and Date"/>
          <p:cNvSpPr txBox="1"/>
          <p:nvPr>
            <p:ph type="body" sz="quarter" idx="22" hasCustomPrompt="1"/>
          </p:nvPr>
        </p:nvSpPr>
        <p:spPr>
          <a:xfrm>
            <a:off x="1206500" y="12268200"/>
            <a:ext cx="21971000" cy="660400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spcBef>
                <a:spcPts val="0"/>
              </a:spcBef>
              <a:buSzTx/>
              <a:buNone/>
              <a:defRPr sz="3300">
                <a:latin typeface="Produkt Light"/>
                <a:ea typeface="Produkt Light"/>
                <a:cs typeface="Produkt Light"/>
                <a:sym typeface="Produkt Light"/>
              </a:defRPr>
            </a:lvl1pPr>
          </a:lstStyle>
          <a:p>
            <a:pPr/>
            <a:r>
              <a:t>Author and Date</a:t>
            </a:r>
          </a:p>
        </p:txBody>
      </p:sp>
      <p:sp>
        <p:nvSpPr>
          <p:cNvPr id="23" name="Body Level One…"/>
          <p:cNvSpPr txBox="1"/>
          <p:nvPr>
            <p:ph type="body" sz="quarter" idx="1" hasCustomPrompt="1"/>
          </p:nvPr>
        </p:nvSpPr>
        <p:spPr>
          <a:xfrm>
            <a:off x="1206500" y="7353300"/>
            <a:ext cx="21971000" cy="2006600"/>
          </a:xfrm>
          <a:prstGeom prst="rect">
            <a:avLst/>
          </a:prstGeom>
        </p:spPr>
        <p:txBody>
          <a:bodyPr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1pPr>
            <a:lvl2pPr marL="0" indent="4572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2pPr>
            <a:lvl3pPr marL="0" indent="9144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3pPr>
            <a:lvl4pPr marL="0" indent="13716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4pPr>
            <a:lvl5pPr marL="0" indent="18288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Presentation Title"/>
          <p:cNvSpPr txBox="1"/>
          <p:nvPr>
            <p:ph type="title" hasCustomPrompt="1"/>
          </p:nvPr>
        </p:nvSpPr>
        <p:spPr>
          <a:xfrm>
            <a:off x="1206500" y="2616200"/>
            <a:ext cx="21971004" cy="4648200"/>
          </a:xfrm>
          <a:prstGeom prst="rect">
            <a:avLst/>
          </a:prstGeom>
        </p:spPr>
        <p:txBody>
          <a:bodyPr anchor="b"/>
          <a:lstStyle>
            <a:lvl1pPr defTabSz="355600">
              <a:defRPr spc="-119" sz="120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lose-up of a curved, white, layered pattern"/>
          <p:cNvSpPr/>
          <p:nvPr>
            <p:ph type="pic" idx="21"/>
          </p:nvPr>
        </p:nvSpPr>
        <p:spPr>
          <a:xfrm>
            <a:off x="11569700" y="0"/>
            <a:ext cx="13716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3335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150100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1pPr>
            <a:lvl2pPr marL="0" indent="4572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2pPr>
            <a:lvl3pPr marL="0" indent="9144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3pPr>
            <a:lvl4pPr marL="0" indent="13716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4pPr>
            <a:lvl5pPr marL="0" indent="18288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Subtitle"/>
          <p:cNvSpPr txBox="1"/>
          <p:nvPr>
            <p:ph type="body" sz="quarter" idx="21" hasCustomPrompt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1pPr>
          </a:lstStyle>
          <a:p>
            <a:pPr/>
            <a:r>
              <a:t>Slide Subtitle</a:t>
            </a:r>
          </a:p>
        </p:txBody>
      </p:sp>
      <p:sp>
        <p:nvSpPr>
          <p:cNvPr id="43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lose-up of the edge of white curved stone"/>
          <p:cNvSpPr/>
          <p:nvPr>
            <p:ph type="pic" idx="21"/>
          </p:nvPr>
        </p:nvSpPr>
        <p:spPr>
          <a:xfrm>
            <a:off x="12382500" y="-1206500"/>
            <a:ext cx="12103100" cy="1614031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1" name="Slide Subtitle"/>
          <p:cNvSpPr txBox="1"/>
          <p:nvPr>
            <p:ph type="body" sz="quarter" idx="22" hasCustomPrompt="1"/>
          </p:nvPr>
        </p:nvSpPr>
        <p:spPr>
          <a:xfrm>
            <a:off x="1206500" y="2324100"/>
            <a:ext cx="9779000" cy="10033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1pPr>
          </a:lstStyle>
          <a:p>
            <a:pPr/>
            <a:r>
              <a:t>Slide Subtitle</a:t>
            </a:r>
          </a:p>
        </p:txBody>
      </p:sp>
      <p:sp>
        <p:nvSpPr>
          <p:cNvPr id="62" name="Slide Title"/>
          <p:cNvSpPr txBox="1"/>
          <p:nvPr>
            <p:ph type="title" hasCustomPrompt="1"/>
          </p:nvPr>
        </p:nvSpPr>
        <p:spPr>
          <a:xfrm>
            <a:off x="1206500" y="635000"/>
            <a:ext cx="9779000" cy="1689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3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/>
          <p:nvPr>
            <p:ph type="body" sz="quarter" idx="21" hasCustomPrompt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1pPr>
          </a:lstStyle>
          <a:p>
            <a:pPr/>
            <a:r>
              <a:t>Slide Subtitle</a:t>
            </a:r>
          </a:p>
        </p:txBody>
      </p:sp>
      <p:sp>
        <p:nvSpPr>
          <p:cNvPr id="7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73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Subtitle"/>
          <p:cNvSpPr txBox="1"/>
          <p:nvPr>
            <p:ph type="body" sz="quarter" idx="21" hasCustomPrompt="1"/>
          </p:nvPr>
        </p:nvSpPr>
        <p:spPr>
          <a:xfrm>
            <a:off x="1206500" y="2324100"/>
            <a:ext cx="9779000" cy="10033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1pPr>
          </a:lstStyle>
          <a:p>
            <a:pPr/>
            <a:r>
              <a:t>Slide Subtitle</a:t>
            </a:r>
          </a:p>
        </p:txBody>
      </p:sp>
      <p:sp>
        <p:nvSpPr>
          <p:cNvPr id="82" name="Slide Title"/>
          <p:cNvSpPr txBox="1"/>
          <p:nvPr>
            <p:ph type="title" hasCustomPrompt="1"/>
          </p:nvPr>
        </p:nvSpPr>
        <p:spPr>
          <a:xfrm>
            <a:off x="1206500" y="635000"/>
            <a:ext cx="9779000" cy="1689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3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/>
          <p:nvPr>
            <p:ph type="title" hasCustomPrompt="1"/>
          </p:nvPr>
        </p:nvSpPr>
        <p:spPr>
          <a:xfrm>
            <a:off x="1206496" y="39116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pc="-119" sz="12000"/>
            </a:lvl1pPr>
          </a:lstStyle>
          <a:p>
            <a:pPr/>
            <a:r>
              <a:t>Section Title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635000"/>
            <a:ext cx="21971000" cy="1689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23558499" y="12458699"/>
            <a:ext cx="388621" cy="4292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 defTabSz="584200">
              <a:spcBef>
                <a:spcPts val="0"/>
              </a:spcBef>
              <a:defRPr sz="200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1pPr>
      <a:lvl2pPr marL="0" marR="0" indent="4572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2pPr>
      <a:lvl3pPr marL="0" marR="0" indent="9144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3pPr>
      <a:lvl4pPr marL="0" marR="0" indent="13716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4pPr>
      <a:lvl5pPr marL="0" marR="0" indent="18288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5pPr>
      <a:lvl6pPr marL="0" marR="0" indent="22860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6pPr>
      <a:lvl7pPr marL="0" marR="0" indent="27432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7pPr>
      <a:lvl8pPr marL="0" marR="0" indent="32004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8pPr>
      <a:lvl9pPr marL="0" marR="0" indent="36576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9pPr>
    </p:titleStyle>
    <p:bodyStyle>
      <a:lvl1pPr marL="4572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chemeClr val="accent1">
              <a:satOff val="-9155"/>
              <a:lumOff val="-32673"/>
            </a:schemeClr>
          </a:solidFill>
          <a:uFillTx/>
          <a:latin typeface="Graphik Light"/>
          <a:ea typeface="Graphik Light"/>
          <a:cs typeface="Graphik Light"/>
          <a:sym typeface="Graphik Light"/>
        </a:defRPr>
      </a:lvl1pPr>
      <a:lvl2pPr marL="9144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chemeClr val="accent1">
              <a:satOff val="-9155"/>
              <a:lumOff val="-32673"/>
            </a:schemeClr>
          </a:solidFill>
          <a:uFillTx/>
          <a:latin typeface="Graphik Light"/>
          <a:ea typeface="Graphik Light"/>
          <a:cs typeface="Graphik Light"/>
          <a:sym typeface="Graphik Light"/>
        </a:defRPr>
      </a:lvl2pPr>
      <a:lvl3pPr marL="13716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chemeClr val="accent1">
              <a:satOff val="-9155"/>
              <a:lumOff val="-32673"/>
            </a:schemeClr>
          </a:solidFill>
          <a:uFillTx/>
          <a:latin typeface="Graphik Light"/>
          <a:ea typeface="Graphik Light"/>
          <a:cs typeface="Graphik Light"/>
          <a:sym typeface="Graphik Light"/>
        </a:defRPr>
      </a:lvl3pPr>
      <a:lvl4pPr marL="18288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chemeClr val="accent1">
              <a:satOff val="-9155"/>
              <a:lumOff val="-32673"/>
            </a:schemeClr>
          </a:solidFill>
          <a:uFillTx/>
          <a:latin typeface="Graphik Light"/>
          <a:ea typeface="Graphik Light"/>
          <a:cs typeface="Graphik Light"/>
          <a:sym typeface="Graphik Light"/>
        </a:defRPr>
      </a:lvl4pPr>
      <a:lvl5pPr marL="22860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chemeClr val="accent1">
              <a:satOff val="-9155"/>
              <a:lumOff val="-32673"/>
            </a:schemeClr>
          </a:solidFill>
          <a:uFillTx/>
          <a:latin typeface="Graphik Light"/>
          <a:ea typeface="Graphik Light"/>
          <a:cs typeface="Graphik Light"/>
          <a:sym typeface="Graphik Light"/>
        </a:defRPr>
      </a:lvl5pPr>
      <a:lvl6pPr marL="27432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chemeClr val="accent1">
              <a:satOff val="-9155"/>
              <a:lumOff val="-32673"/>
            </a:schemeClr>
          </a:solidFill>
          <a:uFillTx/>
          <a:latin typeface="Graphik Light"/>
          <a:ea typeface="Graphik Light"/>
          <a:cs typeface="Graphik Light"/>
          <a:sym typeface="Graphik Light"/>
        </a:defRPr>
      </a:lvl6pPr>
      <a:lvl7pPr marL="32004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chemeClr val="accent1">
              <a:satOff val="-9155"/>
              <a:lumOff val="-32673"/>
            </a:schemeClr>
          </a:solidFill>
          <a:uFillTx/>
          <a:latin typeface="Graphik Light"/>
          <a:ea typeface="Graphik Light"/>
          <a:cs typeface="Graphik Light"/>
          <a:sym typeface="Graphik Light"/>
        </a:defRPr>
      </a:lvl7pPr>
      <a:lvl8pPr marL="36576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chemeClr val="accent1">
              <a:satOff val="-9155"/>
              <a:lumOff val="-32673"/>
            </a:schemeClr>
          </a:solidFill>
          <a:uFillTx/>
          <a:latin typeface="Graphik Light"/>
          <a:ea typeface="Graphik Light"/>
          <a:cs typeface="Graphik Light"/>
          <a:sym typeface="Graphik Light"/>
        </a:defRPr>
      </a:lvl8pPr>
      <a:lvl9pPr marL="41148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chemeClr val="accent1">
              <a:satOff val="-9155"/>
              <a:lumOff val="-32673"/>
            </a:schemeClr>
          </a:solidFill>
          <a:uFillTx/>
          <a:latin typeface="Graphik Light"/>
          <a:ea typeface="Graphik Light"/>
          <a:cs typeface="Graphik Light"/>
          <a:sym typeface="Graphik Light"/>
        </a:defRPr>
      </a:lvl9pPr>
    </p:bodyStyle>
    <p:otherStyle>
      <a:lvl1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Households in Pattern"/>
          <p:cNvSpPr txBox="1"/>
          <p:nvPr>
            <p:ph type="ctrTitle"/>
          </p:nvPr>
        </p:nvSpPr>
        <p:spPr>
          <a:xfrm>
            <a:off x="635520" y="8304668"/>
            <a:ext cx="12849465" cy="2208822"/>
          </a:xfrm>
          <a:prstGeom prst="rect">
            <a:avLst/>
          </a:prstGeom>
        </p:spPr>
        <p:txBody>
          <a:bodyPr/>
          <a:lstStyle>
            <a:lvl1pPr defTabSz="284479">
              <a:defRPr spc="-96" sz="9600"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Households in Pattern</a:t>
            </a:r>
          </a:p>
        </p:txBody>
      </p:sp>
      <p:pic>
        <p:nvPicPr>
          <p:cNvPr id="172" name="IMG_0174.jpeg" descr="IMG_0174.jpeg"/>
          <p:cNvPicPr>
            <a:picLocks noChangeAspect="1"/>
          </p:cNvPicPr>
          <p:nvPr/>
        </p:nvPicPr>
        <p:blipFill>
          <a:blip r:embed="rId2">
            <a:extLst/>
          </a:blip>
          <a:srcRect l="0" t="6460" r="0" b="0"/>
          <a:stretch>
            <a:fillRect/>
          </a:stretch>
        </p:blipFill>
        <p:spPr>
          <a:xfrm>
            <a:off x="12658380" y="4253772"/>
            <a:ext cx="10940210" cy="81974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6" fill="norm" stroke="1" extrusionOk="0">
                <a:moveTo>
                  <a:pt x="10789" y="0"/>
                </a:moveTo>
                <a:cubicBezTo>
                  <a:pt x="10468" y="-4"/>
                  <a:pt x="7146" y="2810"/>
                  <a:pt x="3229" y="6404"/>
                </a:cubicBezTo>
                <a:cubicBezTo>
                  <a:pt x="1785" y="7728"/>
                  <a:pt x="1846" y="7648"/>
                  <a:pt x="1997" y="8026"/>
                </a:cubicBezTo>
                <a:cubicBezTo>
                  <a:pt x="2167" y="8450"/>
                  <a:pt x="2311" y="8425"/>
                  <a:pt x="3181" y="7817"/>
                </a:cubicBezTo>
                <a:cubicBezTo>
                  <a:pt x="3699" y="7457"/>
                  <a:pt x="3970" y="7341"/>
                  <a:pt x="4062" y="7443"/>
                </a:cubicBezTo>
                <a:cubicBezTo>
                  <a:pt x="4157" y="7548"/>
                  <a:pt x="4222" y="9041"/>
                  <a:pt x="4289" y="12620"/>
                </a:cubicBezTo>
                <a:cubicBezTo>
                  <a:pt x="4414" y="19405"/>
                  <a:pt x="4423" y="19063"/>
                  <a:pt x="4123" y="19388"/>
                </a:cubicBezTo>
                <a:cubicBezTo>
                  <a:pt x="3902" y="19627"/>
                  <a:pt x="3644" y="19660"/>
                  <a:pt x="1936" y="19660"/>
                </a:cubicBezTo>
                <a:lnTo>
                  <a:pt x="0" y="19660"/>
                </a:lnTo>
                <a:lnTo>
                  <a:pt x="0" y="20628"/>
                </a:lnTo>
                <a:lnTo>
                  <a:pt x="0" y="21596"/>
                </a:lnTo>
                <a:lnTo>
                  <a:pt x="10800" y="21596"/>
                </a:lnTo>
                <a:lnTo>
                  <a:pt x="21600" y="21596"/>
                </a:lnTo>
                <a:lnTo>
                  <a:pt x="21600" y="20702"/>
                </a:lnTo>
                <a:lnTo>
                  <a:pt x="21600" y="19808"/>
                </a:lnTo>
                <a:lnTo>
                  <a:pt x="19553" y="19808"/>
                </a:lnTo>
                <a:cubicBezTo>
                  <a:pt x="17703" y="19808"/>
                  <a:pt x="17480" y="19781"/>
                  <a:pt x="17243" y="19524"/>
                </a:cubicBezTo>
                <a:lnTo>
                  <a:pt x="16979" y="19239"/>
                </a:lnTo>
                <a:lnTo>
                  <a:pt x="16948" y="13514"/>
                </a:lnTo>
                <a:cubicBezTo>
                  <a:pt x="16922" y="8780"/>
                  <a:pt x="16943" y="7758"/>
                  <a:pt x="17070" y="7617"/>
                </a:cubicBezTo>
                <a:cubicBezTo>
                  <a:pt x="17190" y="7483"/>
                  <a:pt x="17387" y="7561"/>
                  <a:pt x="17959" y="7967"/>
                </a:cubicBezTo>
                <a:cubicBezTo>
                  <a:pt x="18943" y="8666"/>
                  <a:pt x="19061" y="8654"/>
                  <a:pt x="19017" y="7858"/>
                </a:cubicBezTo>
                <a:lnTo>
                  <a:pt x="18984" y="7229"/>
                </a:lnTo>
                <a:lnTo>
                  <a:pt x="14975" y="3615"/>
                </a:lnTo>
                <a:cubicBezTo>
                  <a:pt x="12770" y="1628"/>
                  <a:pt x="10887" y="1"/>
                  <a:pt x="10789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Households in Patter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170176">
              <a:defRPr spc="-89" sz="8900">
                <a:latin typeface="PingFang SC Regular"/>
                <a:ea typeface="PingFang SC Regular"/>
                <a:cs typeface="PingFang SC Regular"/>
                <a:sym typeface="PingFang SC Regular"/>
              </a:defRPr>
            </a:lvl1pPr>
          </a:lstStyle>
          <a:p>
            <a:pPr/>
            <a:r>
              <a:t>Households in Pattern</a:t>
            </a:r>
          </a:p>
        </p:txBody>
      </p:sp>
      <p:sp>
        <p:nvSpPr>
          <p:cNvPr id="175" name="The Exile Instruction — Jer. 29:4-7…"/>
          <p:cNvSpPr txBox="1"/>
          <p:nvPr>
            <p:ph type="body" idx="1"/>
          </p:nvPr>
        </p:nvSpPr>
        <p:spPr>
          <a:xfrm>
            <a:off x="608679" y="3214391"/>
            <a:ext cx="22549433" cy="9062147"/>
          </a:xfrm>
          <a:prstGeom prst="rect">
            <a:avLst/>
          </a:prstGeom>
        </p:spPr>
        <p:txBody>
          <a:bodyPr/>
          <a:lstStyle/>
          <a:p>
            <a:pPr marL="504977" indent="-504977" defTabSz="334263">
              <a:spcBef>
                <a:spcPts val="4400"/>
              </a:spcBef>
              <a:defRPr b="1" sz="4418">
                <a:latin typeface="Graphik"/>
                <a:ea typeface="Graphik"/>
                <a:cs typeface="Graphik"/>
                <a:sym typeface="Graphik"/>
              </a:defRPr>
            </a:pPr>
            <a:r>
              <a:t>The Exile Instruction — Jer. 29:4-7</a:t>
            </a:r>
          </a:p>
          <a:p>
            <a:pPr marL="504977" indent="-504977" defTabSz="334263">
              <a:spcBef>
                <a:spcPts val="4400"/>
              </a:spcBef>
              <a:defRPr b="1" sz="4418">
                <a:latin typeface="Graphik"/>
                <a:ea typeface="Graphik"/>
                <a:cs typeface="Graphik"/>
                <a:sym typeface="Graphik"/>
              </a:defRPr>
            </a:pPr>
            <a:r>
              <a:t>The Unit of Identity — Num. 1:1-4; Lev. 22:11-13</a:t>
            </a:r>
          </a:p>
          <a:p>
            <a:pPr marL="504977" indent="-504977" defTabSz="334263">
              <a:spcBef>
                <a:spcPts val="4400"/>
              </a:spcBef>
              <a:defRPr b="1" sz="4418">
                <a:latin typeface="Graphik"/>
                <a:ea typeface="Graphik"/>
                <a:cs typeface="Graphik"/>
                <a:sym typeface="Graphik"/>
              </a:defRPr>
            </a:pPr>
            <a:r>
              <a:t>The Cultural Pressure is to Fragment — Acts 16:30-34; Eph. 2:19-22; 1 Tim. 3:4-5</a:t>
            </a:r>
          </a:p>
          <a:p>
            <a:pPr marL="504977" indent="-504977" defTabSz="334263">
              <a:spcBef>
                <a:spcPts val="4400"/>
              </a:spcBef>
              <a:defRPr b="1" sz="4418">
                <a:latin typeface="Graphik"/>
                <a:ea typeface="Graphik"/>
                <a:cs typeface="Graphik"/>
                <a:sym typeface="Graphik"/>
              </a:defRPr>
            </a:pPr>
            <a:r>
              <a:t>Members of God’s House — Heb. 3:5-6; 2 Tim. 2:20-21</a:t>
            </a:r>
          </a:p>
          <a:p>
            <a:pPr marL="504977" indent="-504977" defTabSz="334263">
              <a:spcBef>
                <a:spcPts val="4400"/>
              </a:spcBef>
              <a:defRPr b="1" sz="4418">
                <a:latin typeface="Graphik"/>
                <a:ea typeface="Graphik"/>
                <a:cs typeface="Graphik"/>
                <a:sym typeface="Graphik"/>
              </a:defRPr>
            </a:pPr>
            <a:r>
              <a:t>The Household Economy — 2 Cor. 9:10-15 (cf. Prov. 18:22; Eph. 6:1-2)</a:t>
            </a:r>
          </a:p>
          <a:p>
            <a:pPr marL="504977" indent="-504977" defTabSz="334263">
              <a:spcBef>
                <a:spcPts val="4400"/>
              </a:spcBef>
              <a:defRPr b="1" sz="4418">
                <a:latin typeface="Graphik"/>
                <a:ea typeface="Graphik"/>
                <a:cs typeface="Graphik"/>
                <a:sym typeface="Graphik"/>
              </a:defRPr>
            </a:pPr>
            <a:r>
              <a:t>Breadth, Length, Height, and Depth</a:t>
            </a:r>
          </a:p>
          <a:p>
            <a:pPr lvl="2" marL="1364513" indent="-504977" defTabSz="334263">
              <a:spcBef>
                <a:spcPts val="4400"/>
              </a:spcBef>
              <a:defRPr b="1" sz="4418">
                <a:latin typeface="Graphik"/>
                <a:ea typeface="Graphik"/>
                <a:cs typeface="Graphik"/>
                <a:sym typeface="Graphik"/>
              </a:defRPr>
            </a:pPr>
            <a:r>
              <a:t>Eph. 3:14-19; Ezk. 40-42; Rev. 11:2; 21:2-4, 9-11</a:t>
            </a:r>
          </a:p>
        </p:txBody>
      </p:sp>
      <p:pic>
        <p:nvPicPr>
          <p:cNvPr id="176" name="IMG_0174.jpeg" descr="IMG_0174.jpeg"/>
          <p:cNvPicPr>
            <a:picLocks noChangeAspect="1"/>
          </p:cNvPicPr>
          <p:nvPr/>
        </p:nvPicPr>
        <p:blipFill>
          <a:blip r:embed="rId2">
            <a:extLst/>
          </a:blip>
          <a:srcRect l="0" t="6460" r="0" b="3"/>
          <a:stretch>
            <a:fillRect/>
          </a:stretch>
        </p:blipFill>
        <p:spPr>
          <a:xfrm>
            <a:off x="18378730" y="9024455"/>
            <a:ext cx="5247034" cy="39314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6" fill="norm" stroke="1" extrusionOk="0">
                <a:moveTo>
                  <a:pt x="10789" y="0"/>
                </a:moveTo>
                <a:cubicBezTo>
                  <a:pt x="10468" y="-4"/>
                  <a:pt x="7145" y="2809"/>
                  <a:pt x="3228" y="6403"/>
                </a:cubicBezTo>
                <a:cubicBezTo>
                  <a:pt x="1785" y="7727"/>
                  <a:pt x="1847" y="7647"/>
                  <a:pt x="1998" y="8025"/>
                </a:cubicBezTo>
                <a:cubicBezTo>
                  <a:pt x="2168" y="8449"/>
                  <a:pt x="2310" y="8425"/>
                  <a:pt x="3181" y="7818"/>
                </a:cubicBezTo>
                <a:cubicBezTo>
                  <a:pt x="3698" y="7457"/>
                  <a:pt x="3970" y="7341"/>
                  <a:pt x="4062" y="7443"/>
                </a:cubicBezTo>
                <a:cubicBezTo>
                  <a:pt x="4156" y="7548"/>
                  <a:pt x="4222" y="9042"/>
                  <a:pt x="4289" y="12620"/>
                </a:cubicBezTo>
                <a:cubicBezTo>
                  <a:pt x="4414" y="19406"/>
                  <a:pt x="4423" y="19065"/>
                  <a:pt x="4124" y="19390"/>
                </a:cubicBezTo>
                <a:cubicBezTo>
                  <a:pt x="3903" y="19629"/>
                  <a:pt x="3644" y="19660"/>
                  <a:pt x="1936" y="19660"/>
                </a:cubicBezTo>
                <a:lnTo>
                  <a:pt x="0" y="19660"/>
                </a:lnTo>
                <a:lnTo>
                  <a:pt x="0" y="20628"/>
                </a:lnTo>
                <a:lnTo>
                  <a:pt x="0" y="21596"/>
                </a:lnTo>
                <a:lnTo>
                  <a:pt x="10799" y="21596"/>
                </a:lnTo>
                <a:lnTo>
                  <a:pt x="21600" y="21596"/>
                </a:lnTo>
                <a:lnTo>
                  <a:pt x="21600" y="20702"/>
                </a:lnTo>
                <a:lnTo>
                  <a:pt x="21600" y="19808"/>
                </a:lnTo>
                <a:lnTo>
                  <a:pt x="19553" y="19808"/>
                </a:lnTo>
                <a:cubicBezTo>
                  <a:pt x="17703" y="19808"/>
                  <a:pt x="17480" y="19782"/>
                  <a:pt x="17243" y="19525"/>
                </a:cubicBezTo>
                <a:lnTo>
                  <a:pt x="16980" y="19239"/>
                </a:lnTo>
                <a:lnTo>
                  <a:pt x="16947" y="13514"/>
                </a:lnTo>
                <a:cubicBezTo>
                  <a:pt x="16921" y="8780"/>
                  <a:pt x="16942" y="7759"/>
                  <a:pt x="17070" y="7617"/>
                </a:cubicBezTo>
                <a:cubicBezTo>
                  <a:pt x="17190" y="7484"/>
                  <a:pt x="17386" y="7562"/>
                  <a:pt x="17958" y="7968"/>
                </a:cubicBezTo>
                <a:cubicBezTo>
                  <a:pt x="18943" y="8667"/>
                  <a:pt x="19060" y="8655"/>
                  <a:pt x="19017" y="7859"/>
                </a:cubicBezTo>
                <a:lnTo>
                  <a:pt x="18983" y="7229"/>
                </a:lnTo>
                <a:lnTo>
                  <a:pt x="14975" y="3614"/>
                </a:lnTo>
                <a:cubicBezTo>
                  <a:pt x="12771" y="1627"/>
                  <a:pt x="10887" y="1"/>
                  <a:pt x="10789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1000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000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1000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1000"/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1000"/>
                                        <p:tgtEl>
                                          <p:spTgt spid="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5" dur="1000"/>
                                        <p:tgtEl>
                                          <p:spTgt spid="1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1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8" dur="1000"/>
                                        <p:tgtEl>
                                          <p:spTgt spid="1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7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Households in Pattern"/>
          <p:cNvSpPr txBox="1"/>
          <p:nvPr>
            <p:ph type="ctrTitle"/>
          </p:nvPr>
        </p:nvSpPr>
        <p:spPr>
          <a:xfrm>
            <a:off x="635520" y="8304668"/>
            <a:ext cx="12849465" cy="2208822"/>
          </a:xfrm>
          <a:prstGeom prst="rect">
            <a:avLst/>
          </a:prstGeom>
        </p:spPr>
        <p:txBody>
          <a:bodyPr/>
          <a:lstStyle>
            <a:lvl1pPr defTabSz="284479">
              <a:defRPr spc="-96" sz="9600"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Households in Pattern</a:t>
            </a:r>
          </a:p>
        </p:txBody>
      </p:sp>
      <p:pic>
        <p:nvPicPr>
          <p:cNvPr id="179" name="IMG_0174.jpeg" descr="IMG_0174.jpeg"/>
          <p:cNvPicPr>
            <a:picLocks noChangeAspect="1"/>
          </p:cNvPicPr>
          <p:nvPr/>
        </p:nvPicPr>
        <p:blipFill>
          <a:blip r:embed="rId2">
            <a:extLst/>
          </a:blip>
          <a:srcRect l="0" t="6460" r="0" b="0"/>
          <a:stretch>
            <a:fillRect/>
          </a:stretch>
        </p:blipFill>
        <p:spPr>
          <a:xfrm>
            <a:off x="12658380" y="4253772"/>
            <a:ext cx="10940210" cy="81974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6" fill="norm" stroke="1" extrusionOk="0">
                <a:moveTo>
                  <a:pt x="10789" y="0"/>
                </a:moveTo>
                <a:cubicBezTo>
                  <a:pt x="10468" y="-4"/>
                  <a:pt x="7146" y="2810"/>
                  <a:pt x="3229" y="6404"/>
                </a:cubicBezTo>
                <a:cubicBezTo>
                  <a:pt x="1785" y="7728"/>
                  <a:pt x="1846" y="7648"/>
                  <a:pt x="1997" y="8026"/>
                </a:cubicBezTo>
                <a:cubicBezTo>
                  <a:pt x="2167" y="8450"/>
                  <a:pt x="2311" y="8425"/>
                  <a:pt x="3181" y="7817"/>
                </a:cubicBezTo>
                <a:cubicBezTo>
                  <a:pt x="3699" y="7457"/>
                  <a:pt x="3970" y="7341"/>
                  <a:pt x="4062" y="7443"/>
                </a:cubicBezTo>
                <a:cubicBezTo>
                  <a:pt x="4157" y="7548"/>
                  <a:pt x="4222" y="9041"/>
                  <a:pt x="4289" y="12620"/>
                </a:cubicBezTo>
                <a:cubicBezTo>
                  <a:pt x="4414" y="19405"/>
                  <a:pt x="4423" y="19063"/>
                  <a:pt x="4123" y="19388"/>
                </a:cubicBezTo>
                <a:cubicBezTo>
                  <a:pt x="3902" y="19627"/>
                  <a:pt x="3644" y="19660"/>
                  <a:pt x="1936" y="19660"/>
                </a:cubicBezTo>
                <a:lnTo>
                  <a:pt x="0" y="19660"/>
                </a:lnTo>
                <a:lnTo>
                  <a:pt x="0" y="20628"/>
                </a:lnTo>
                <a:lnTo>
                  <a:pt x="0" y="21596"/>
                </a:lnTo>
                <a:lnTo>
                  <a:pt x="10800" y="21596"/>
                </a:lnTo>
                <a:lnTo>
                  <a:pt x="21600" y="21596"/>
                </a:lnTo>
                <a:lnTo>
                  <a:pt x="21600" y="20702"/>
                </a:lnTo>
                <a:lnTo>
                  <a:pt x="21600" y="19808"/>
                </a:lnTo>
                <a:lnTo>
                  <a:pt x="19553" y="19808"/>
                </a:lnTo>
                <a:cubicBezTo>
                  <a:pt x="17703" y="19808"/>
                  <a:pt x="17480" y="19781"/>
                  <a:pt x="17243" y="19524"/>
                </a:cubicBezTo>
                <a:lnTo>
                  <a:pt x="16979" y="19239"/>
                </a:lnTo>
                <a:lnTo>
                  <a:pt x="16948" y="13514"/>
                </a:lnTo>
                <a:cubicBezTo>
                  <a:pt x="16922" y="8780"/>
                  <a:pt x="16943" y="7758"/>
                  <a:pt x="17070" y="7617"/>
                </a:cubicBezTo>
                <a:cubicBezTo>
                  <a:pt x="17190" y="7483"/>
                  <a:pt x="17387" y="7561"/>
                  <a:pt x="17959" y="7967"/>
                </a:cubicBezTo>
                <a:cubicBezTo>
                  <a:pt x="18943" y="8666"/>
                  <a:pt x="19061" y="8654"/>
                  <a:pt x="19017" y="7858"/>
                </a:cubicBezTo>
                <a:lnTo>
                  <a:pt x="18984" y="7229"/>
                </a:lnTo>
                <a:lnTo>
                  <a:pt x="14975" y="3615"/>
                </a:lnTo>
                <a:cubicBezTo>
                  <a:pt x="12770" y="1628"/>
                  <a:pt x="10887" y="1"/>
                  <a:pt x="10789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38_MinimalistLight">
  <a:themeElements>
    <a:clrScheme name="38_MinimalistLight">
      <a:dk1>
        <a:srgbClr val="53585F"/>
      </a:dk1>
      <a:lt1>
        <a:srgbClr val="FFFFFF"/>
      </a:lt1>
      <a:dk2>
        <a:srgbClr val="53585F"/>
      </a:dk2>
      <a:lt2>
        <a:srgbClr val="D5D5D5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38_MinimalistLight">
      <a:majorFont>
        <a:latin typeface="Produkt Extralight"/>
        <a:ea typeface="Produkt Extralight"/>
        <a:cs typeface="Produkt Extralight"/>
      </a:majorFont>
      <a:minorFont>
        <a:latin typeface="Produkt Extralight"/>
        <a:ea typeface="Produkt Extralight"/>
        <a:cs typeface="Produkt Extralight"/>
      </a:minorFont>
    </a:fontScheme>
    <a:fmtScheme name="38_Minimalis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-9155"/>
            <a:lumOff val="-32673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raphik Light"/>
            <a:ea typeface="Graphik Light"/>
            <a:cs typeface="Graphik Light"/>
            <a:sym typeface="Graphik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>
              <a:satOff val="-9155"/>
              <a:lumOff val="-32673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chemeClr val="accent1">
                <a:satOff val="-9155"/>
                <a:lumOff val="-32673"/>
              </a:schemeClr>
            </a:solidFill>
            <a:effectLst/>
            <a:uFillTx/>
            <a:latin typeface="Graphik Light"/>
            <a:ea typeface="Graphik Light"/>
            <a:cs typeface="Graphik Light"/>
            <a:sym typeface="Graphik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38_MinimalistLight">
  <a:themeElements>
    <a:clrScheme name="38_MinimalistLight">
      <a:dk1>
        <a:srgbClr val="000000"/>
      </a:dk1>
      <a:lt1>
        <a:srgbClr val="FFFFFF"/>
      </a:lt1>
      <a:dk2>
        <a:srgbClr val="53585F"/>
      </a:dk2>
      <a:lt2>
        <a:srgbClr val="D5D5D5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38_MinimalistLight">
      <a:majorFont>
        <a:latin typeface="Produkt Extralight"/>
        <a:ea typeface="Produkt Extralight"/>
        <a:cs typeface="Produkt Extralight"/>
      </a:majorFont>
      <a:minorFont>
        <a:latin typeface="Produkt Extralight"/>
        <a:ea typeface="Produkt Extralight"/>
        <a:cs typeface="Produkt Extralight"/>
      </a:minorFont>
    </a:fontScheme>
    <a:fmtScheme name="38_Minimalis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-9155"/>
            <a:lumOff val="-32673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raphik Light"/>
            <a:ea typeface="Graphik Light"/>
            <a:cs typeface="Graphik Light"/>
            <a:sym typeface="Graphik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>
              <a:satOff val="-9155"/>
              <a:lumOff val="-32673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chemeClr val="accent1">
                <a:satOff val="-9155"/>
                <a:lumOff val="-32673"/>
              </a:schemeClr>
            </a:solidFill>
            <a:effectLst/>
            <a:uFillTx/>
            <a:latin typeface="Graphik Light"/>
            <a:ea typeface="Graphik Light"/>
            <a:cs typeface="Graphik Light"/>
            <a:sym typeface="Graphik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